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sldIdLst>
    <p:sldId id="264" r:id="rId2"/>
    <p:sldId id="257" r:id="rId3"/>
    <p:sldId id="262" r:id="rId4"/>
    <p:sldId id="265" r:id="rId5"/>
    <p:sldId id="259" r:id="rId6"/>
    <p:sldId id="260" r:id="rId7"/>
    <p:sldId id="263" r:id="rId8"/>
    <p:sldId id="261" r:id="rId9"/>
    <p:sldId id="266" r:id="rId10"/>
    <p:sldId id="270" r:id="rId11"/>
    <p:sldId id="268" r:id="rId12"/>
    <p:sldId id="267" r:id="rId13"/>
    <p:sldId id="269" r:id="rId14"/>
    <p:sldId id="274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0A5F-AB3C-48EC-B8A8-31BFF16B9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47AC3-8ACB-4221-BF6A-29CA9EEC0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C9912-8706-4848-AAB5-A76C1F03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CE35-A6CC-49B8-A9A7-1F329894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07A33-0F93-4E9C-86D6-141217CC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9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3725-5B73-40CA-A93F-1B16E655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118C7-A9AA-4303-BAEE-BC535993E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BEAC-31C1-47E9-8B75-3119FD31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AFDA7-86B6-45B4-9BC8-172537B5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A038-8C97-4199-933F-72A6C055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1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31A99-B7E6-4EA4-B02B-F322FF18A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32C92-0C77-478B-85F6-F46A4C6A5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86283-E84F-4578-BE4B-535F71CC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8C78-491C-48C4-8100-82E0AE5A7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42EF1-A414-41E0-8AD8-DB4DAA85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0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EFA1-72B4-49BA-BC64-ACB77F09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3DBF-E514-47C3-AA01-44F01BB4A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70CD5-4E3D-47BD-9C0A-072A74EC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09BB-04D1-4191-A592-B0DCCEC3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66EA2-9F1B-42AA-8272-ADD55C1A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4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D730-08CA-4CCE-A92C-9BF0DD1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79C94-4620-4538-B2DF-EE30176B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00B2C-773E-41A1-B92B-6B700C0F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543FA-4BD5-4B2D-AF89-F2E6BCC7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1354-F0B2-49DE-8A91-74733C01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8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C4F5-08FA-4969-9E34-A5A0ABB8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BA3E-1090-450E-AA45-89D1E89A8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45380-98F6-4FA3-85C6-2121DB43B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C64B-CB69-4650-A49E-51928B13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FD647-A0CD-460F-B63B-B306763C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0A17A-F354-4625-9446-104C3BAB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5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F42-FF6C-43F8-8C48-0B14501F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8C514-0E73-4201-B9D6-CCA13E3A5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9B7BC-1A28-46FB-9DF7-0D3C3669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EE031-F6B3-42DB-91CD-8B641F7FE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D6375-C93B-4225-BBC2-D06EFC177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C9077C-E068-4086-AE61-EBEE198A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A5F35-C4BE-4CFD-9DB7-575CEE80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DAF0E-BAA4-4D5A-8464-0AD02604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7248-1954-4526-B9FF-3EF9E835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24E09-9DE8-4DF3-96DF-78D8881D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BC015-6EA8-4518-9A11-2ADC9152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0765-4A4E-4391-804D-533AF750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26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3AE7D-431B-41E8-BED6-EAF3BEFE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8E0F-F488-43C3-97A6-637A770E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CC949-8E41-4F77-B91E-69E895D6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7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8C89-D1FA-407D-99B9-3C87BD0B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5770A-9B51-4A26-A4F2-992C35B2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C27E4-FCA6-441F-8B84-3E83C35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34678-3E91-451F-B5FB-45EA781C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4E9EA-BA69-4FC2-8EA1-83D8F705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137B7-4C3D-4450-BEA7-77449C26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7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83CA-5026-4C8D-BCCE-4E00ECBE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3D054-5F3C-48E3-BA98-35D2394BF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B87E0-A990-4D69-B2B9-B4150A90A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53CF8-0229-42D9-9A8E-0D39B1E9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7138-07FC-4EB2-91A6-E747546A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0EDFD-401D-4AB5-95E2-7244E34B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4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9D41-F556-42C4-BE52-50F66D16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AA41A-E6F8-4F0D-A44C-83175F5C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8EED-572E-4E70-B25E-AAB52E98C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3316-32FA-49B4-A0D8-CAC2B6002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1F64-C54E-4493-8C4E-9D7B3C6EC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0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1D938-2056-4D7D-9C0E-00E066968CD5}"/>
              </a:ext>
            </a:extLst>
          </p:cNvPr>
          <p:cNvSpPr txBox="1"/>
          <p:nvPr/>
        </p:nvSpPr>
        <p:spPr>
          <a:xfrm>
            <a:off x="301557" y="2598003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AVOCADO MADNESS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6A725-A2BF-4CB3-AF0B-160A369A1B9F}"/>
              </a:ext>
            </a:extLst>
          </p:cNvPr>
          <p:cNvSpPr txBox="1">
            <a:spLocks/>
          </p:cNvSpPr>
          <p:nvPr/>
        </p:nvSpPr>
        <p:spPr>
          <a:xfrm>
            <a:off x="934217" y="4726670"/>
            <a:ext cx="3686174" cy="112628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Ben Bastedo</a:t>
            </a:r>
          </a:p>
          <a:p>
            <a:pPr algn="ctr"/>
            <a:r>
              <a:rPr lang="en-US"/>
              <a:t>Lourdes Rodriguez Milano</a:t>
            </a:r>
          </a:p>
          <a:p>
            <a:pPr algn="ctr"/>
            <a:r>
              <a:rPr lang="en-US"/>
              <a:t>Bart Harris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4B74B-C38D-4815-B1DE-A67051A969BD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TOTAL AVOCADO VOLUME VS. INCOME PER CAPITA</a:t>
            </a:r>
          </a:p>
        </p:txBody>
      </p:sp>
    </p:spTree>
    <p:extLst>
      <p:ext uri="{BB962C8B-B14F-4D97-AF65-F5344CB8AC3E}">
        <p14:creationId xmlns:p14="http://schemas.microsoft.com/office/powerpoint/2010/main" val="3795655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002FB7-5083-4726-9BBA-71804BDF3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"/>
          <a:stretch/>
        </p:blipFill>
        <p:spPr>
          <a:xfrm>
            <a:off x="1387557" y="3190875"/>
            <a:ext cx="9076196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F3C32E-97F3-44CD-88C1-7D0F6D78E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0" t="11375" r="10991"/>
          <a:stretch/>
        </p:blipFill>
        <p:spPr>
          <a:xfrm>
            <a:off x="178875" y="110863"/>
            <a:ext cx="5675406" cy="28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010EB-95F3-44CA-9D4D-9466B8731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4" t="7831" r="5190"/>
          <a:stretch/>
        </p:blipFill>
        <p:spPr>
          <a:xfrm>
            <a:off x="6337721" y="110863"/>
            <a:ext cx="5399984" cy="28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81D421-9C4F-4C37-A1AE-926A22BE7AD4}"/>
              </a:ext>
            </a:extLst>
          </p:cNvPr>
          <p:cNvSpPr txBox="1"/>
          <p:nvPr/>
        </p:nvSpPr>
        <p:spPr>
          <a:xfrm>
            <a:off x="169146" y="2645922"/>
            <a:ext cx="2076323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 2015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C1DB0-F921-437F-869A-964AAC5A6AE0}"/>
              </a:ext>
            </a:extLst>
          </p:cNvPr>
          <p:cNvSpPr txBox="1"/>
          <p:nvPr/>
        </p:nvSpPr>
        <p:spPr>
          <a:xfrm>
            <a:off x="6327993" y="2645922"/>
            <a:ext cx="228098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 Capita Income 2015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8A26C8-5DFB-49C5-8AEC-EEC136CFC8BF}"/>
              </a:ext>
            </a:extLst>
          </p:cNvPr>
          <p:cNvSpPr txBox="1"/>
          <p:nvPr/>
        </p:nvSpPr>
        <p:spPr>
          <a:xfrm>
            <a:off x="1387557" y="3180356"/>
            <a:ext cx="907619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Volumes and Per Capita Income 2015</a:t>
            </a:r>
          </a:p>
        </p:txBody>
      </p:sp>
    </p:spTree>
    <p:extLst>
      <p:ext uri="{BB962C8B-B14F-4D97-AF65-F5344CB8AC3E}">
        <p14:creationId xmlns:p14="http://schemas.microsoft.com/office/powerpoint/2010/main" val="390037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FE1E48-496C-4380-82A6-F9198575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56" y="3178409"/>
            <a:ext cx="9096375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D83F2-6F18-42F0-BB16-FBBD8BEBF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9" t="8303" r="10639" b="-1"/>
          <a:stretch/>
        </p:blipFill>
        <p:spPr>
          <a:xfrm>
            <a:off x="178874" y="125486"/>
            <a:ext cx="5675406" cy="2874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E0DF9-AA7C-44D4-A50B-7B51D04B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9" t="7585" r="8389" b="3776"/>
          <a:stretch/>
        </p:blipFill>
        <p:spPr>
          <a:xfrm>
            <a:off x="6337721" y="110863"/>
            <a:ext cx="5399984" cy="28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1753C5-D68B-4FF6-BB83-F05A126FD100}"/>
              </a:ext>
            </a:extLst>
          </p:cNvPr>
          <p:cNvSpPr txBox="1"/>
          <p:nvPr/>
        </p:nvSpPr>
        <p:spPr>
          <a:xfrm>
            <a:off x="169146" y="2645922"/>
            <a:ext cx="2076323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 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C5B897-D63D-4F54-BAA7-62D0F0ECE943}"/>
              </a:ext>
            </a:extLst>
          </p:cNvPr>
          <p:cNvSpPr txBox="1"/>
          <p:nvPr/>
        </p:nvSpPr>
        <p:spPr>
          <a:xfrm>
            <a:off x="6327993" y="2645922"/>
            <a:ext cx="228098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 Capita Income 2016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FD092-0F0B-49B0-B0B9-A50DFFADE334}"/>
              </a:ext>
            </a:extLst>
          </p:cNvPr>
          <p:cNvSpPr txBox="1"/>
          <p:nvPr/>
        </p:nvSpPr>
        <p:spPr>
          <a:xfrm>
            <a:off x="1387557" y="3180356"/>
            <a:ext cx="907619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Volumes and Per Capita Income 2016</a:t>
            </a:r>
          </a:p>
        </p:txBody>
      </p:sp>
    </p:spTree>
    <p:extLst>
      <p:ext uri="{BB962C8B-B14F-4D97-AF65-F5344CB8AC3E}">
        <p14:creationId xmlns:p14="http://schemas.microsoft.com/office/powerpoint/2010/main" val="182193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CB2BBA-B992-4906-A8B9-7AED112E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9" y="3190875"/>
            <a:ext cx="9096375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6D80CB-24C1-4D2E-854A-14D35E2CA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5" t="10372" r="10723"/>
          <a:stretch/>
        </p:blipFill>
        <p:spPr>
          <a:xfrm>
            <a:off x="178874" y="142233"/>
            <a:ext cx="5571477" cy="285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79EC3-6BCB-436B-AC7A-EAFA3E7FF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00" t="8934" r="9859"/>
          <a:stretch/>
        </p:blipFill>
        <p:spPr>
          <a:xfrm>
            <a:off x="6337721" y="110863"/>
            <a:ext cx="5399985" cy="2874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BBED2E-B275-4C2C-938E-28BE4EACC587}"/>
              </a:ext>
            </a:extLst>
          </p:cNvPr>
          <p:cNvSpPr txBox="1"/>
          <p:nvPr/>
        </p:nvSpPr>
        <p:spPr>
          <a:xfrm>
            <a:off x="169146" y="2645922"/>
            <a:ext cx="2076323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342802-481D-4E83-8BE5-CBFE29184260}"/>
              </a:ext>
            </a:extLst>
          </p:cNvPr>
          <p:cNvSpPr txBox="1"/>
          <p:nvPr/>
        </p:nvSpPr>
        <p:spPr>
          <a:xfrm>
            <a:off x="6327993" y="2645922"/>
            <a:ext cx="228098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 Capita Income 2017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DF2EED-717E-4177-BC65-DCCA2CD3F3F3}"/>
              </a:ext>
            </a:extLst>
          </p:cNvPr>
          <p:cNvSpPr txBox="1"/>
          <p:nvPr/>
        </p:nvSpPr>
        <p:spPr>
          <a:xfrm>
            <a:off x="1367378" y="3180356"/>
            <a:ext cx="9096375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Volumes and Per Capita Income 2017</a:t>
            </a:r>
          </a:p>
        </p:txBody>
      </p:sp>
    </p:spTree>
    <p:extLst>
      <p:ext uri="{BB962C8B-B14F-4D97-AF65-F5344CB8AC3E}">
        <p14:creationId xmlns:p14="http://schemas.microsoft.com/office/powerpoint/2010/main" val="164392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D8BD0F-46AC-4BD9-9C9E-A652E983ED7B}"/>
              </a:ext>
            </a:extLst>
          </p:cNvPr>
          <p:cNvSpPr/>
          <p:nvPr/>
        </p:nvSpPr>
        <p:spPr>
          <a:xfrm>
            <a:off x="175098" y="194553"/>
            <a:ext cx="11734800" cy="6459166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B1356-09DD-4A7E-8496-AA09B90D75CD}"/>
              </a:ext>
            </a:extLst>
          </p:cNvPr>
          <p:cNvSpPr txBox="1"/>
          <p:nvPr/>
        </p:nvSpPr>
        <p:spPr>
          <a:xfrm>
            <a:off x="282102" y="301557"/>
            <a:ext cx="892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1386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274B30-412E-40E5-8141-6A3DED98E270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WHAT’S NEXT??</a:t>
            </a:r>
          </a:p>
        </p:txBody>
      </p:sp>
    </p:spTree>
    <p:extLst>
      <p:ext uri="{BB962C8B-B14F-4D97-AF65-F5344CB8AC3E}">
        <p14:creationId xmlns:p14="http://schemas.microsoft.com/office/powerpoint/2010/main" val="261779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26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105124"/>
            <a:ext cx="11240487" cy="128089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Avocado Consumption:</a:t>
            </a:r>
            <a:br>
              <a:rPr lang="en-US" sz="3600" dirty="0"/>
            </a:br>
            <a:r>
              <a:rPr lang="en-US" sz="3600" b="1" dirty="0"/>
              <a:t>Conventional vs. Organic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28" y="1398368"/>
            <a:ext cx="6209788" cy="4139858"/>
          </a:xfr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78" y="5623442"/>
            <a:ext cx="6765849" cy="9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818" y="-196437"/>
            <a:ext cx="11233720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Avocado Prices and Volume by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7" y="626632"/>
            <a:ext cx="11333736" cy="2833434"/>
          </a:xfr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0" y="3531288"/>
            <a:ext cx="3257262" cy="3340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89" y="3524253"/>
            <a:ext cx="3507821" cy="3340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658" y="3531288"/>
            <a:ext cx="2970454" cy="3333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950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4B74B-C38D-4815-B1DE-A67051A969BD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AVOCADO PRICES BY REGION</a:t>
            </a:r>
          </a:p>
        </p:txBody>
      </p:sp>
    </p:spTree>
    <p:extLst>
      <p:ext uri="{BB962C8B-B14F-4D97-AF65-F5344CB8AC3E}">
        <p14:creationId xmlns:p14="http://schemas.microsoft.com/office/powerpoint/2010/main" val="63742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42" y="105124"/>
            <a:ext cx="11086596" cy="1280890"/>
          </a:xfrm>
        </p:spPr>
        <p:txBody>
          <a:bodyPr/>
          <a:lstStyle/>
          <a:p>
            <a:pPr algn="ctr"/>
            <a:r>
              <a:rPr lang="en-US" dirty="0"/>
              <a:t>Avocado Prices by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1" y="1386014"/>
            <a:ext cx="11086596" cy="277164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69" y="4728258"/>
            <a:ext cx="8760030" cy="8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5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48" y="105124"/>
            <a:ext cx="11334889" cy="1280890"/>
          </a:xfrm>
        </p:spPr>
        <p:txBody>
          <a:bodyPr/>
          <a:lstStyle/>
          <a:p>
            <a:pPr algn="ctr"/>
            <a:r>
              <a:rPr lang="en-US" dirty="0"/>
              <a:t>Avocado Prices by Region cont.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2" y="2071688"/>
            <a:ext cx="11711116" cy="292777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96" y="105124"/>
            <a:ext cx="11496642" cy="1280890"/>
          </a:xfrm>
        </p:spPr>
        <p:txBody>
          <a:bodyPr/>
          <a:lstStyle/>
          <a:p>
            <a:pPr algn="ctr"/>
            <a:r>
              <a:rPr lang="en-US" dirty="0"/>
              <a:t>Avocado Prices by Region cont.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5" y="1871788"/>
            <a:ext cx="11886696" cy="2971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6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90" y="105124"/>
            <a:ext cx="11528847" cy="1280890"/>
          </a:xfrm>
        </p:spPr>
        <p:txBody>
          <a:bodyPr/>
          <a:lstStyle/>
          <a:p>
            <a:pPr algn="ctr"/>
            <a:r>
              <a:rPr lang="en-US" dirty="0"/>
              <a:t>Avocado Price vs. National Inflation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0" y="1482935"/>
            <a:ext cx="5979646" cy="398643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81" y="1482934"/>
            <a:ext cx="5979646" cy="3986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54" y="5650138"/>
            <a:ext cx="2425700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663" y="5650138"/>
            <a:ext cx="2425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5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200</TotalTime>
  <Words>103</Words>
  <Application>Microsoft Office PowerPoint</Application>
  <PresentationFormat>Widescreen</PresentationFormat>
  <Paragraphs>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Avocado Consumption: Conventional vs. Organic</vt:lpstr>
      <vt:lpstr>Avocado Prices and Volume by Region</vt:lpstr>
      <vt:lpstr>PowerPoint Presentation</vt:lpstr>
      <vt:lpstr>Avocado Prices by Region</vt:lpstr>
      <vt:lpstr>Avocado Prices by Region cont.</vt:lpstr>
      <vt:lpstr>Avocado Prices by Region cont.</vt:lpstr>
      <vt:lpstr>Avocado Price vs. National Inflation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Madness</dc:title>
  <dc:creator>OG Benron</dc:creator>
  <cp:lastModifiedBy>Lourdes Rodriguez</cp:lastModifiedBy>
  <cp:revision>29</cp:revision>
  <dcterms:created xsi:type="dcterms:W3CDTF">2019-11-21T19:17:01Z</dcterms:created>
  <dcterms:modified xsi:type="dcterms:W3CDTF">2019-11-23T02:19:30Z</dcterms:modified>
</cp:coreProperties>
</file>